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97" autoAdjust="0"/>
    <p:restoredTop sz="94660"/>
  </p:normalViewPr>
  <p:slideViewPr>
    <p:cSldViewPr snapToGrid="0">
      <p:cViewPr varScale="1">
        <p:scale>
          <a:sx n="229" d="100"/>
          <a:sy n="229" d="100"/>
        </p:scale>
        <p:origin x="9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90394A3-B988-4E23-952E-5A21241F23F6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7D7C8C3-749E-49C8-B755-4F0FD1D60B8C}" type="slidenum">
              <a:rPr lang="en-US" smtClean="0"/>
              <a:t>‹n.º›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92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94A3-B988-4E23-952E-5A21241F23F6}" type="datetimeFigureOut">
              <a:rPr lang="en-US" smtClean="0"/>
              <a:t>5/13/21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C8C3-749E-49C8-B755-4F0FD1D60B8C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0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94A3-B988-4E23-952E-5A21241F23F6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C8C3-749E-49C8-B755-4F0FD1D60B8C}" type="slidenum">
              <a:rPr lang="en-US" smtClean="0"/>
              <a:t>‹n.º›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487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94A3-B988-4E23-952E-5A21241F23F6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C8C3-749E-49C8-B755-4F0FD1D60B8C}" type="slidenum">
              <a:rPr lang="en-US" smtClean="0"/>
              <a:t>‹n.º›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526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94A3-B988-4E23-952E-5A21241F23F6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C8C3-749E-49C8-B755-4F0FD1D60B8C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07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94A3-B988-4E23-952E-5A21241F23F6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C8C3-749E-49C8-B755-4F0FD1D60B8C}" type="slidenum">
              <a:rPr lang="en-US" smtClean="0"/>
              <a:t>‹n.º›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870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94A3-B988-4E23-952E-5A21241F23F6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C8C3-749E-49C8-B755-4F0FD1D60B8C}" type="slidenum">
              <a:rPr lang="en-US" smtClean="0"/>
              <a:t>‹n.º›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193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94A3-B988-4E23-952E-5A21241F23F6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C8C3-749E-49C8-B755-4F0FD1D60B8C}" type="slidenum">
              <a:rPr lang="en-US" smtClean="0"/>
              <a:t>‹n.º›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034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94A3-B988-4E23-952E-5A21241F23F6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C8C3-749E-49C8-B755-4F0FD1D60B8C}" type="slidenum">
              <a:rPr lang="en-US" smtClean="0"/>
              <a:t>‹n.º›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53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94A3-B988-4E23-952E-5A21241F23F6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C8C3-749E-49C8-B755-4F0FD1D60B8C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7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94A3-B988-4E23-952E-5A21241F23F6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C8C3-749E-49C8-B755-4F0FD1D60B8C}" type="slidenum">
              <a:rPr lang="en-US" smtClean="0"/>
              <a:t>‹n.º›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911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94A3-B988-4E23-952E-5A21241F23F6}" type="datetimeFigureOut">
              <a:rPr lang="en-US" smtClean="0"/>
              <a:t>5/13/21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C8C3-749E-49C8-B755-4F0FD1D60B8C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36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94A3-B988-4E23-952E-5A21241F23F6}" type="datetimeFigureOut">
              <a:rPr lang="en-US" smtClean="0"/>
              <a:t>5/13/21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C8C3-749E-49C8-B755-4F0FD1D60B8C}" type="slidenum">
              <a:rPr lang="en-US" smtClean="0"/>
              <a:t>‹n.º›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53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94A3-B988-4E23-952E-5A21241F23F6}" type="datetimeFigureOut">
              <a:rPr lang="en-US" smtClean="0"/>
              <a:t>5/13/21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C8C3-749E-49C8-B755-4F0FD1D60B8C}" type="slidenum">
              <a:rPr lang="en-US" smtClean="0"/>
              <a:t>‹n.º›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974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94A3-B988-4E23-952E-5A21241F23F6}" type="datetimeFigureOut">
              <a:rPr lang="en-US" smtClean="0"/>
              <a:t>5/13/21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C8C3-749E-49C8-B755-4F0FD1D60B8C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85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94A3-B988-4E23-952E-5A21241F23F6}" type="datetimeFigureOut">
              <a:rPr lang="en-US" smtClean="0"/>
              <a:t>5/13/21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C8C3-749E-49C8-B755-4F0FD1D60B8C}" type="slidenum">
              <a:rPr lang="en-US" smtClean="0"/>
              <a:t>‹n.º›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068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94A3-B988-4E23-952E-5A21241F23F6}" type="datetimeFigureOut">
              <a:rPr lang="en-US" smtClean="0"/>
              <a:t>5/13/21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7C8C3-749E-49C8-B755-4F0FD1D60B8C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27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0394A3-B988-4E23-952E-5A21241F23F6}" type="datetimeFigureOut">
              <a:rPr lang="en-US" smtClean="0"/>
              <a:t>5/13/21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D7C8C3-749E-49C8-B755-4F0FD1D60B8C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7194A5-C023-47F8-A327-D11DBDE69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7058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Micro-</a:t>
            </a:r>
            <a:r>
              <a:rPr lang="en-US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grupo</a:t>
            </a: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9796C47-C131-4FE2-AA91-32BD18CEEC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Um</a:t>
            </a:r>
            <a:endParaRPr lang="en-US" sz="4000" dirty="0"/>
          </a:p>
          <a:p>
            <a:r>
              <a:rPr lang="en-US" sz="4000" dirty="0" err="1" smtClean="0"/>
              <a:t>Modelo</a:t>
            </a:r>
            <a:r>
              <a:rPr lang="en-US" sz="4000" dirty="0" smtClean="0"/>
              <a:t> para </a:t>
            </a:r>
            <a:r>
              <a:rPr lang="en-US" sz="4000" dirty="0" err="1" smtClean="0"/>
              <a:t>Discipulado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13427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E2DDAD-D42E-4433-989B-0C6A3F4AC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Duração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C78231-B36F-4521-9510-F9BB1CE55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Três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meses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pelo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tempo que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membros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quiserem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continuar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6349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76EF28-C8DD-400B-9F48-C8EBAAE5F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Definição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B5B9BD-A2C1-4646-A411-B4F19092D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2-4 </a:t>
            </a:r>
            <a:r>
              <a:rPr lang="en-US" sz="32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pessoas</a:t>
            </a:r>
            <a:r>
              <a:rPr lang="en-US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aprendendo</a:t>
            </a:r>
            <a:r>
              <a:rPr lang="en-US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juntos</a:t>
            </a:r>
            <a:r>
              <a:rPr lang="en-US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US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32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tornarem</a:t>
            </a:r>
            <a:r>
              <a:rPr lang="en-US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</a:t>
            </a:r>
            <a:r>
              <a:rPr lang="en-US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parecidos</a:t>
            </a:r>
            <a:r>
              <a:rPr lang="en-US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 Jesus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63751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EE1583-E087-4E17-8E1F-31D27E437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Propósito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E9AB18-A429-41A2-ADE7-A584AB822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Construir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relacionamentos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centrados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Cristo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compartilhando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encorajando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outros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membros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se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tornarem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Jesus o servo. (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Filipenses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2:5-8)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20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B50FC7-D2F2-4673-BFB4-0951C3610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0089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Notas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Propósito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DACFF7-985F-4241-A5CD-CC0FC656E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895061"/>
            <a:ext cx="9601196" cy="43202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 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Estudo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bíblico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reflexão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são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essenciais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tornarmos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Jesus.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Entretanto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haver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sério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estudo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bíblico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que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aconte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além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hora do micro-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grupo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 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foco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micro-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grupo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construir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relacionamentos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enquanto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estamos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aprendendo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servir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conteúdos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Se o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foco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grupo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passa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um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conteúdo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dificil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tenhamos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momentos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compartilhamento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honesto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687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564CAE-4842-4E5A-B90F-2FF592F8C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Método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BA268D-83C8-43A0-B789-C5E95BA2A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Contato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agendado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semanalmente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Pessoalmente</a:t>
            </a:r>
            <a:r>
              <a:rPr lang="en-US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telefone</a:t>
            </a:r>
            <a:r>
              <a:rPr lang="en-US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Zoom, 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76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A74316-2CB3-4632-B301-BC3A22F3D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D3F22A-21AB-463D-A972-598F206D0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Máximo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hora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835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B27D71-74EC-40F3-8F9B-6631A267E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Liderança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C73A27-802D-4BD7-A463-2407197FA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Depois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estabelecer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um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padrão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dos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encontros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liderança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alterna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semanalmente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a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próxima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pessoa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83375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FA98F5-10B5-457D-9C58-1617972DB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94877"/>
          </a:xfrm>
        </p:spPr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D4252E-B3E9-44B5-9576-8D3E019B6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83754" cy="4351338"/>
          </a:xfrm>
        </p:spPr>
        <p:txBody>
          <a:bodyPr>
            <a:normAutofit fontScale="85000" lnSpcReduction="10000"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Relata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eventos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importantes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semana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anterior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Relata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coisa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você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fez para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pés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as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mãos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Jesus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Encontra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um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texto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bíblico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mostra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você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refletiu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Jesus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Comparitilha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situações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chaves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pelo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outros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podem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orar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você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próxima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semana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43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C19862-4E8F-47C7-B7F2-2AC4C4AE1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Compromisso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DD7BD2-1502-4A4A-8623-0A85B9D1D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membro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compromete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iniciar</a:t>
            </a:r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um novo micro-</a:t>
            </a:r>
            <a:r>
              <a:rPr lang="en-US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eles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vão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liderar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dentro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um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mês</a:t>
            </a: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264025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187</TotalTime>
  <Words>249</Words>
  <Application>Microsoft Macintosh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Calibri</vt:lpstr>
      <vt:lpstr>Garamond</vt:lpstr>
      <vt:lpstr>Times New Roman</vt:lpstr>
      <vt:lpstr>Arial</vt:lpstr>
      <vt:lpstr>Organic</vt:lpstr>
      <vt:lpstr>Micro-grupo </vt:lpstr>
      <vt:lpstr>Definição</vt:lpstr>
      <vt:lpstr>Propósito</vt:lpstr>
      <vt:lpstr>Notas sobre Propósito</vt:lpstr>
      <vt:lpstr>Método</vt:lpstr>
      <vt:lpstr>Tempo </vt:lpstr>
      <vt:lpstr>Liderança</vt:lpstr>
      <vt:lpstr>Agenda</vt:lpstr>
      <vt:lpstr>Compromisso</vt:lpstr>
      <vt:lpstr>Duração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Micro-group</dc:title>
  <dc:creator>Bob Moffitt</dc:creator>
  <cp:lastModifiedBy>Usuário do Microsoft Office</cp:lastModifiedBy>
  <cp:revision>8</cp:revision>
  <dcterms:created xsi:type="dcterms:W3CDTF">2021-05-12T18:38:22Z</dcterms:created>
  <dcterms:modified xsi:type="dcterms:W3CDTF">2021-05-13T16:39:43Z</dcterms:modified>
</cp:coreProperties>
</file>